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58" r:id="rId4"/>
    <p:sldId id="259" r:id="rId5"/>
    <p:sldId id="261" r:id="rId6"/>
    <p:sldId id="260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6B240-FFD1-4528-BB46-666D249A50D2}" type="datetimeFigureOut">
              <a:rPr lang="en-GB" smtClean="0"/>
              <a:t>05/03/2013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67A86-69D7-4C61-AE0D-304619318D6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615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7A86-69D7-4C61-AE0D-304619318D62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7727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1520-CB5B-4A93-A953-85411F10798C}" type="datetimeFigureOut">
              <a:rPr lang="en-GB" smtClean="0"/>
              <a:t>05/03/2013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52C9-D8A7-45AF-8A91-0DA81BA6C0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78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1520-CB5B-4A93-A953-85411F10798C}" type="datetimeFigureOut">
              <a:rPr lang="en-GB" smtClean="0"/>
              <a:t>05/03/2013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52C9-D8A7-45AF-8A91-0DA81BA6C0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021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1520-CB5B-4A93-A953-85411F10798C}" type="datetimeFigureOut">
              <a:rPr lang="en-GB" smtClean="0"/>
              <a:t>05/03/2013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52C9-D8A7-45AF-8A91-0DA81BA6C0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516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1520-CB5B-4A93-A953-85411F10798C}" type="datetimeFigureOut">
              <a:rPr lang="en-GB" smtClean="0"/>
              <a:t>05/03/2013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52C9-D8A7-45AF-8A91-0DA81BA6C0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4943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1520-CB5B-4A93-A953-85411F10798C}" type="datetimeFigureOut">
              <a:rPr lang="en-GB" smtClean="0"/>
              <a:t>05/03/2013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52C9-D8A7-45AF-8A91-0DA81BA6C0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906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1520-CB5B-4A93-A953-85411F10798C}" type="datetimeFigureOut">
              <a:rPr lang="en-GB" smtClean="0"/>
              <a:t>05/03/2013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52C9-D8A7-45AF-8A91-0DA81BA6C0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7860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1520-CB5B-4A93-A953-85411F10798C}" type="datetimeFigureOut">
              <a:rPr lang="en-GB" smtClean="0"/>
              <a:t>05/03/2013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52C9-D8A7-45AF-8A91-0DA81BA6C0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13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1520-CB5B-4A93-A953-85411F10798C}" type="datetimeFigureOut">
              <a:rPr lang="en-GB" smtClean="0"/>
              <a:t>05/03/2013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52C9-D8A7-45AF-8A91-0DA81BA6C0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5454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1520-CB5B-4A93-A953-85411F10798C}" type="datetimeFigureOut">
              <a:rPr lang="en-GB" smtClean="0"/>
              <a:t>05/03/2013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52C9-D8A7-45AF-8A91-0DA81BA6C0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425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1520-CB5B-4A93-A953-85411F10798C}" type="datetimeFigureOut">
              <a:rPr lang="en-GB" smtClean="0"/>
              <a:t>05/03/2013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52C9-D8A7-45AF-8A91-0DA81BA6C0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397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1520-CB5B-4A93-A953-85411F10798C}" type="datetimeFigureOut">
              <a:rPr lang="en-GB" smtClean="0"/>
              <a:t>05/03/2013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52C9-D8A7-45AF-8A91-0DA81BA6C0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240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B1520-CB5B-4A93-A953-85411F10798C}" type="datetimeFigureOut">
              <a:rPr lang="en-GB" smtClean="0"/>
              <a:t>05/03/2013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A52C9-D8A7-45AF-8A91-0DA81BA6C0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657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933056"/>
            <a:ext cx="6984776" cy="1296144"/>
          </a:xfrm>
        </p:spPr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DIAMET meeting</a:t>
            </a:r>
          </a:p>
          <a:p>
            <a:r>
              <a:rPr lang="en-GB" dirty="0" smtClean="0"/>
              <a:t> 7</a:t>
            </a:r>
            <a:r>
              <a:rPr lang="en-GB" baseline="30000" dirty="0" smtClean="0"/>
              <a:t>th-8th</a:t>
            </a:r>
            <a:r>
              <a:rPr lang="en-GB" dirty="0" smtClean="0"/>
              <a:t> March 2011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772400" cy="247813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“New tools for the evaluation of convective scale ensemble systems”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Seonaid Dey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95536" y="5877272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/>
              <a:t>Supervisors: Bob Plant, Nigel Roberts and Stefano Migliorini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3986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Project aims</a:t>
            </a:r>
          </a:p>
          <a:p>
            <a:r>
              <a:rPr lang="en-GB" dirty="0" smtClean="0"/>
              <a:t>Case study of 08/07/2011</a:t>
            </a:r>
          </a:p>
          <a:p>
            <a:r>
              <a:rPr lang="en-GB" dirty="0" smtClean="0"/>
              <a:t>Current work</a:t>
            </a:r>
          </a:p>
          <a:p>
            <a:r>
              <a:rPr lang="en-GB" dirty="0" smtClean="0"/>
              <a:t>Future plans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75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 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Link statistical measures such as multivariate covariances with physical processes and spatial verification measures</a:t>
            </a:r>
          </a:p>
          <a:p>
            <a:r>
              <a:rPr lang="en-GB" dirty="0" smtClean="0"/>
              <a:t>Investigate how deterministic techniques can be extended to ensembles</a:t>
            </a:r>
          </a:p>
          <a:p>
            <a:r>
              <a:rPr lang="en-GB" dirty="0" smtClean="0"/>
              <a:t>Look into meteorological aspects and scales that are useful for determining predictability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67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 so far 1: 08/07/2011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060848"/>
            <a:ext cx="4941406" cy="329136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940152" y="1772816"/>
            <a:ext cx="2818656" cy="4349080"/>
          </a:xfrm>
        </p:spPr>
        <p:txBody>
          <a:bodyPr/>
          <a:lstStyle/>
          <a:p>
            <a:r>
              <a:rPr lang="en-GB" dirty="0" smtClean="0"/>
              <a:t>Convective precipitation </a:t>
            </a:r>
          </a:p>
          <a:p>
            <a:r>
              <a:rPr lang="en-GB" dirty="0" smtClean="0"/>
              <a:t>Flooding</a:t>
            </a:r>
          </a:p>
          <a:p>
            <a:r>
              <a:rPr lang="en-GB" dirty="0" smtClean="0"/>
              <a:t>MOGREPS-UK 2.2km 12 member ensemble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51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GB" dirty="0" smtClean="0"/>
              <a:t>Work so far 2: Spatial measures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467544" y="2560134"/>
            <a:ext cx="4040188" cy="639762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GB" dirty="0" smtClean="0"/>
              <a:t>All member pairs</a:t>
            </a:r>
            <a:endParaRPr lang="en-GB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206881"/>
            <a:ext cx="4040188" cy="2885848"/>
          </a:xfrm>
        </p:spPr>
      </p:pic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>
          <a:xfrm>
            <a:off x="4644008" y="2560134"/>
            <a:ext cx="4041775" cy="639762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GB" dirty="0" smtClean="0"/>
              <a:t> Member-radar pairs</a:t>
            </a:r>
            <a:endParaRPr lang="en-GB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3206314"/>
            <a:ext cx="4041775" cy="2886982"/>
          </a:xfrm>
        </p:spPr>
      </p:pic>
      <p:sp>
        <p:nvSpPr>
          <p:cNvPr id="16" name="Content Placeholder 4"/>
          <p:cNvSpPr txBox="1">
            <a:spLocks/>
          </p:cNvSpPr>
          <p:nvPr/>
        </p:nvSpPr>
        <p:spPr>
          <a:xfrm>
            <a:off x="755576" y="1268760"/>
            <a:ext cx="8136904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600" dirty="0" smtClean="0"/>
              <a:t>Fractions skill score (FSS)</a:t>
            </a:r>
          </a:p>
          <a:p>
            <a:pPr marL="2743200" lvl="6" indent="0">
              <a:buNone/>
            </a:pPr>
            <a:r>
              <a:rPr lang="en-GB" sz="3000" dirty="0" smtClean="0"/>
              <a:t>1- perfect match</a:t>
            </a:r>
          </a:p>
          <a:p>
            <a:pPr marL="2743200" lvl="6" indent="0">
              <a:buNone/>
            </a:pPr>
            <a:r>
              <a:rPr lang="en-GB" sz="3000" dirty="0" smtClean="0"/>
              <a:t>0- totally different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00945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 so far 3: correlations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>
            <a:normAutofit/>
          </a:bodyPr>
          <a:lstStyle/>
          <a:p>
            <a:r>
              <a:rPr lang="en-GB" dirty="0" smtClean="0"/>
              <a:t>Vertical (spatial) correlations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3D Fields:</a:t>
            </a:r>
          </a:p>
          <a:p>
            <a:pPr marL="0" indent="0">
              <a:buNone/>
            </a:pPr>
            <a:r>
              <a:rPr lang="en-GB" dirty="0" smtClean="0"/>
              <a:t>          Horizontal Divergence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Horizontal wind speed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Rain rates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	Wind shear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372200" y="1653295"/>
            <a:ext cx="360040" cy="20882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596336" y="1636545"/>
            <a:ext cx="360040" cy="20882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372200" y="3453495"/>
            <a:ext cx="36004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7596336" y="2289050"/>
            <a:ext cx="360040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598521" y="1653295"/>
            <a:ext cx="360040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8" name="Elbow Connector 17"/>
          <p:cNvCxnSpPr>
            <a:stCxn id="6" idx="3"/>
            <a:endCxn id="11" idx="1"/>
          </p:cNvCxnSpPr>
          <p:nvPr/>
        </p:nvCxnSpPr>
        <p:spPr>
          <a:xfrm flipV="1">
            <a:off x="6732240" y="2433066"/>
            <a:ext cx="864096" cy="1164445"/>
          </a:xfrm>
          <a:prstGeom prst="bentConnector3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3" name="Straight Connector 2052"/>
          <p:cNvCxnSpPr/>
          <p:nvPr/>
        </p:nvCxnSpPr>
        <p:spPr>
          <a:xfrm flipV="1">
            <a:off x="6948264" y="1797311"/>
            <a:ext cx="0" cy="1800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5" name="Straight Arrow Connector 2054"/>
          <p:cNvCxnSpPr>
            <a:endCxn id="13" idx="1"/>
          </p:cNvCxnSpPr>
          <p:nvPr/>
        </p:nvCxnSpPr>
        <p:spPr>
          <a:xfrm>
            <a:off x="6948264" y="1797311"/>
            <a:ext cx="65025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6" name="TextBox 2055"/>
          <p:cNvSpPr txBox="1"/>
          <p:nvPr/>
        </p:nvSpPr>
        <p:spPr>
          <a:xfrm>
            <a:off x="5566291" y="2904766"/>
            <a:ext cx="792088" cy="836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Field 1</a:t>
            </a:r>
            <a:endParaRPr lang="en-GB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7969319" y="2904766"/>
            <a:ext cx="861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Field 2</a:t>
            </a:r>
            <a:endParaRPr lang="en-GB" sz="2400" dirty="0"/>
          </a:p>
        </p:txBody>
      </p:sp>
      <p:cxnSp>
        <p:nvCxnSpPr>
          <p:cNvPr id="2058" name="Straight Arrow Connector 2057"/>
          <p:cNvCxnSpPr/>
          <p:nvPr/>
        </p:nvCxnSpPr>
        <p:spPr>
          <a:xfrm flipV="1">
            <a:off x="8245148" y="1797311"/>
            <a:ext cx="0" cy="63575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8330995" y="1874297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z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4624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 so far 4: example correlation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5496" y="2132856"/>
            <a:ext cx="4536504" cy="648072"/>
          </a:xfrm>
          <a:noFill/>
          <a:ln>
            <a:noFill/>
          </a:ln>
        </p:spPr>
        <p:txBody>
          <a:bodyPr/>
          <a:lstStyle/>
          <a:p>
            <a:pPr algn="ctr"/>
            <a:r>
              <a:rPr lang="en-GB" dirty="0" smtClean="0"/>
              <a:t>09:00- Before precipitation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804979"/>
            <a:ext cx="4542920" cy="3025937"/>
          </a:xfrm>
        </p:spPr>
      </p:pic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499992" y="2132856"/>
            <a:ext cx="4536504" cy="648072"/>
          </a:xfrm>
          <a:noFill/>
        </p:spPr>
        <p:txBody>
          <a:bodyPr/>
          <a:lstStyle/>
          <a:p>
            <a:pPr algn="ctr"/>
            <a:r>
              <a:rPr lang="en-GB" dirty="0" smtClean="0"/>
              <a:t>12:00 - During precipitation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804450"/>
            <a:ext cx="4498975" cy="3000814"/>
          </a:xfrm>
        </p:spPr>
      </p:pic>
    </p:spTree>
    <p:extLst>
      <p:ext uri="{BB962C8B-B14F-4D97-AF65-F5344CB8AC3E}">
        <p14:creationId xmlns:p14="http://schemas.microsoft.com/office/powerpoint/2010/main" val="137070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Spatial horizontal correlations</a:t>
            </a:r>
          </a:p>
          <a:p>
            <a:r>
              <a:rPr lang="en-GB" dirty="0" smtClean="0"/>
              <a:t>Relate correlations to spatial measures</a:t>
            </a:r>
          </a:p>
          <a:p>
            <a:r>
              <a:rPr lang="en-GB" dirty="0" smtClean="0"/>
              <a:t>Spatially varying FSS</a:t>
            </a:r>
          </a:p>
          <a:p>
            <a:endParaRPr lang="en-GB" dirty="0"/>
          </a:p>
          <a:p>
            <a:r>
              <a:rPr lang="en-GB" dirty="0" smtClean="0"/>
              <a:t>Other cases</a:t>
            </a:r>
          </a:p>
          <a:p>
            <a:pPr marL="914400" lvl="2" indent="0">
              <a:buNone/>
            </a:pPr>
            <a:r>
              <a:rPr lang="en-GB" dirty="0" smtClean="0"/>
              <a:t>	Large scale forcing (DIAMET)</a:t>
            </a:r>
          </a:p>
          <a:p>
            <a:pPr marL="914400" lvl="2" indent="0">
              <a:buNone/>
            </a:pPr>
            <a:r>
              <a:rPr lang="en-GB" dirty="0" smtClean="0"/>
              <a:t>	Local forcing (COPE)</a:t>
            </a:r>
          </a:p>
          <a:p>
            <a:pPr lvl="5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39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211</TotalTime>
  <Words>155</Words>
  <Application>Microsoft Office PowerPoint</Application>
  <PresentationFormat>On-screen Show (4:3)</PresentationFormat>
  <Paragraphs>48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“New tools for the evaluation of convective scale ensemble systems”  Seonaid Dey</vt:lpstr>
      <vt:lpstr>Introduction</vt:lpstr>
      <vt:lpstr>Project aims</vt:lpstr>
      <vt:lpstr>Work so far 1: 08/07/2011</vt:lpstr>
      <vt:lpstr>Work so far 2: Spatial measures</vt:lpstr>
      <vt:lpstr>Work so far 3: correlations</vt:lpstr>
      <vt:lpstr>Work so far 4: example correlation</vt:lpstr>
      <vt:lpstr>Next steps</vt:lpstr>
    </vt:vector>
  </TitlesOfParts>
  <Company>University of Reading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Seonaid Dey</dc:creator>
  <cp:lastModifiedBy>Seonaid Dey</cp:lastModifiedBy>
  <cp:revision>9</cp:revision>
  <dcterms:created xsi:type="dcterms:W3CDTF">2013-03-05T12:20:27Z</dcterms:created>
  <dcterms:modified xsi:type="dcterms:W3CDTF">2013-03-05T15:52:17Z</dcterms:modified>
</cp:coreProperties>
</file>